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</p:sldMasterIdLst>
  <p:notesMasterIdLst>
    <p:notesMasterId r:id="rId11"/>
  </p:notesMasterIdLst>
  <p:handoutMasterIdLst>
    <p:handoutMasterId r:id="rId12"/>
  </p:handoutMasterIdLst>
  <p:sldIdLst>
    <p:sldId id="341" r:id="rId3"/>
    <p:sldId id="307" r:id="rId4"/>
    <p:sldId id="422" r:id="rId5"/>
    <p:sldId id="423" r:id="rId6"/>
    <p:sldId id="424" r:id="rId7"/>
    <p:sldId id="425" r:id="rId8"/>
    <p:sldId id="421" r:id="rId9"/>
    <p:sldId id="315" r:id="rId10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341"/>
            <p14:sldId id="307"/>
            <p14:sldId id="422"/>
            <p14:sldId id="423"/>
            <p14:sldId id="424"/>
            <p14:sldId id="425"/>
            <p14:sldId id="421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86C"/>
    <a:srgbClr val="175A9F"/>
    <a:srgbClr val="1369C1"/>
    <a:srgbClr val="F88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8" autoAdjust="0"/>
    <p:restoredTop sz="95953" autoAdjust="0"/>
  </p:normalViewPr>
  <p:slideViewPr>
    <p:cSldViewPr snapToGrid="0">
      <p:cViewPr varScale="1">
        <p:scale>
          <a:sx n="86" d="100"/>
          <a:sy n="86" d="100"/>
        </p:scale>
        <p:origin x="83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02.06.2024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7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svg"/><Relationship Id="rId7" Type="http://schemas.openxmlformats.org/officeDocument/2006/relationships/image" Target="../media/image5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B7B94-4E5B-4422-AF84-B96DD98FD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«</a:t>
            </a:r>
            <a:r>
              <a:rPr lang="ru-RU" dirty="0"/>
              <a:t>Программирование и базы данных: Начальный курс»</a:t>
            </a:r>
            <a:endParaRPr lang="ru-RU" dirty="0">
              <a:latin typeface="Yandex Sans Text Light" panose="02000000000000000000" pitchFamily="2" charset="-52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D39AAC-DD81-4107-873C-36F55AE54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674873"/>
            <a:ext cx="10201946" cy="1464670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Направление «Курсы и комплексные программы по </a:t>
            </a:r>
            <a:r>
              <a:rPr lang="ru-RU" dirty="0" err="1">
                <a:latin typeface="Yandex Sans Text Light" panose="02000000000000000000" pitchFamily="2" charset="-52"/>
              </a:rPr>
              <a:t>Python</a:t>
            </a:r>
            <a:r>
              <a:rPr lang="ru-RU" dirty="0">
                <a:latin typeface="Yandex Sans Text Light" panose="02000000000000000000" pitchFamily="2" charset="-52"/>
              </a:rPr>
              <a:t>»,</a:t>
            </a:r>
          </a:p>
          <a:p>
            <a:r>
              <a:rPr lang="ru-RU">
                <a:latin typeface="Yandex Sans Text Light" panose="02000000000000000000" pitchFamily="2" charset="-52"/>
              </a:rPr>
              <a:t>24 </a:t>
            </a:r>
            <a:r>
              <a:rPr lang="ru-RU" dirty="0" err="1">
                <a:latin typeface="Yandex Sans Text Light" panose="02000000000000000000" pitchFamily="2" charset="-52"/>
              </a:rPr>
              <a:t>ак.час</a:t>
            </a:r>
            <a:r>
              <a:rPr lang="ru-RU" dirty="0">
                <a:latin typeface="Yandex Sans Text Light" panose="02000000000000000000" pitchFamily="2" charset="-52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A5225D-9741-442B-87FA-EBA2FD83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56" y="425115"/>
            <a:ext cx="5244444" cy="1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3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88C2426C-AA5C-4708-936D-FA4C0DBFA7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349" y="967803"/>
            <a:ext cx="7663909" cy="257112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ЦНИИ,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От преподавателя до заместителя кафедры информационных технологий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Учредитель компьютерной академии Вектор Времени, технического клуба Кибернетик</a:t>
            </a:r>
            <a:r>
              <a:rPr lang="en-US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b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  <a:endParaRPr lang="en-US" b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 err="1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ru-RU" b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>
              <a:buNone/>
            </a:pPr>
            <a:endParaRPr lang="ru-RU" dirty="0">
              <a:latin typeface="Yandex Sans Text Light" panose="02000000000000000000" pitchFamily="2" charset="-52"/>
            </a:endParaRPr>
          </a:p>
          <a:p>
            <a:endParaRPr lang="ru-RU" dirty="0">
              <a:latin typeface="Yandex Sans Text Light" panose="02000000000000000000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4F457-C7A9-4C51-805A-996F0717EFB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54737" y="222975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Серов Николай Евгеньевич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D4C3E9-B338-4527-91C3-11CD10B5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6" y="222975"/>
            <a:ext cx="2377685" cy="369172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pic>
        <p:nvPicPr>
          <p:cNvPr id="1030" name="Picture 6" descr="Qotto Logo">
            <a:extLst>
              <a:ext uri="{FF2B5EF4-FFF2-40B4-BE49-F238E27FC236}">
                <a16:creationId xmlns:a16="http://schemas.microsoft.com/office/drawing/2014/main" id="{3E07F706-0CE2-4D6A-83FF-5652B83B8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935435" y="4616793"/>
            <a:ext cx="1071636" cy="13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8D997D-646B-4C8B-8B6C-0FDEE919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126" y="5419827"/>
            <a:ext cx="1071636" cy="10502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8F3E03-8135-437E-9E41-4B6A34F13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817" y="4882149"/>
            <a:ext cx="790184" cy="790184"/>
          </a:xfrm>
          <a:prstGeom prst="rect">
            <a:avLst/>
          </a:prstGeom>
        </p:spPr>
      </p:pic>
      <p:pic>
        <p:nvPicPr>
          <p:cNvPr id="2050" name="Picture 2" descr="Серов Николай Евгеньевич">
            <a:extLst>
              <a:ext uri="{FF2B5EF4-FFF2-40B4-BE49-F238E27FC236}">
                <a16:creationId xmlns:a16="http://schemas.microsoft.com/office/drawing/2014/main" id="{D0B5F406-293E-4F10-8F55-ABB6F1F09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7"/>
          <a:stretch/>
        </p:blipFill>
        <p:spPr bwMode="auto">
          <a:xfrm>
            <a:off x="547044" y="823744"/>
            <a:ext cx="1801308" cy="233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A26E90-5CBD-4013-AC24-702A324F20F1}"/>
              </a:ext>
            </a:extLst>
          </p:cNvPr>
          <p:cNvSpPr/>
          <p:nvPr/>
        </p:nvSpPr>
        <p:spPr>
          <a:xfrm>
            <a:off x="9009284" y="4573134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https://programism.ru/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72D0B4-5AFF-4BDB-B158-D06795B52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6323" y="5070701"/>
            <a:ext cx="1433149" cy="1418599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7B10B0-16B6-4E75-B47B-34FCE4BFF5DB}"/>
              </a:ext>
            </a:extLst>
          </p:cNvPr>
          <p:cNvSpPr/>
          <p:nvPr/>
        </p:nvSpPr>
        <p:spPr>
          <a:xfrm>
            <a:off x="2754737" y="4678970"/>
            <a:ext cx="3055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https://vektor-vremeni.ru/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CEB8CF4-96B0-495C-8A31-DF84F1FA7019}"/>
              </a:ext>
            </a:extLst>
          </p:cNvPr>
          <p:cNvSpPr/>
          <p:nvPr/>
        </p:nvSpPr>
        <p:spPr>
          <a:xfrm>
            <a:off x="5570341" y="594357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https://cyberneticum.ru/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7BC718-7820-4BCE-B04D-18947BD0D2BD}"/>
              </a:ext>
            </a:extLst>
          </p:cNvPr>
          <p:cNvSpPr/>
          <p:nvPr/>
        </p:nvSpPr>
        <p:spPr>
          <a:xfrm>
            <a:off x="381781" y="6100698"/>
            <a:ext cx="2728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5386C"/>
                </a:solidFill>
              </a:rPr>
              <a:t>https://www.qotto.net/</a:t>
            </a:r>
          </a:p>
        </p:txBody>
      </p:sp>
    </p:spTree>
    <p:extLst>
      <p:ext uri="{BB962C8B-B14F-4D97-AF65-F5344CB8AC3E}">
        <p14:creationId xmlns:p14="http://schemas.microsoft.com/office/powerpoint/2010/main" val="62724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5237540A-7FBC-4549-B24B-A89DCA377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0910"/>
            <a:ext cx="10047304" cy="488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1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54783D71-E209-42A8-9FFB-B7A4E4262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906"/>
            <a:ext cx="10079958" cy="473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8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246566DA-A8AF-4140-A675-24AFACB19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91015"/>
            <a:ext cx="10089538" cy="483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0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3F8ECA12-EFE7-4C49-8349-4A117982E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652"/>
            <a:ext cx="969645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82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ADF015-B60D-4701-AC80-B8AE707CCCCB}"/>
              </a:ext>
            </a:extLst>
          </p:cNvPr>
          <p:cNvSpPr/>
          <p:nvPr/>
        </p:nvSpPr>
        <p:spPr>
          <a:xfrm>
            <a:off x="1789571" y="2782669"/>
            <a:ext cx="76482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u="sng" dirty="0">
                <a:solidFill>
                  <a:srgbClr val="002060"/>
                </a:solidFill>
              </a:rPr>
              <a:t>https://github.com/nesrv/python-0</a:t>
            </a:r>
          </a:p>
        </p:txBody>
      </p:sp>
    </p:spTree>
    <p:extLst>
      <p:ext uri="{BB962C8B-B14F-4D97-AF65-F5344CB8AC3E}">
        <p14:creationId xmlns:p14="http://schemas.microsoft.com/office/powerpoint/2010/main" val="399095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9150</TotalTime>
  <Words>132</Words>
  <Application>Microsoft Office PowerPoint</Application>
  <PresentationFormat>Широкоэкранный</PresentationFormat>
  <Paragraphs>22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Arial</vt:lpstr>
      <vt:lpstr>Calibri</vt:lpstr>
      <vt:lpstr>Montserrat</vt:lpstr>
      <vt:lpstr>Open Sans</vt:lpstr>
      <vt:lpstr>Trebuchet MS</vt:lpstr>
      <vt:lpstr>Wingdings 3</vt:lpstr>
      <vt:lpstr>Yandex Sans Text Light</vt:lpstr>
      <vt:lpstr>Аспект</vt:lpstr>
      <vt:lpstr>3_Аспект</vt:lpstr>
      <vt:lpstr>«Программирование и базы данных: Начальный курс»</vt:lpstr>
      <vt:lpstr>О преподавателе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422</cp:revision>
  <cp:lastPrinted>2019-04-08T14:42:06Z</cp:lastPrinted>
  <dcterms:created xsi:type="dcterms:W3CDTF">2019-04-03T13:32:28Z</dcterms:created>
  <dcterms:modified xsi:type="dcterms:W3CDTF">2024-06-02T19:58:59Z</dcterms:modified>
</cp:coreProperties>
</file>